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92dce895761eedc23dc8fb11199f1343f11c961fb721aac765078d6f9dcf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1901b340ca923ba646b4a1e34ee18c5c3eb46a768dc1563efe7b7e4a2367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e752de8bcbc4ea4e08d2cf83f15e4efbbb0f57a89bacfdf715b722731eb0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566e117debb7c7ff83cb4fa62cdfb52e1eee35585c76ffaec59e4aa1d7f7a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c3c6063fb32ee7a122f2fb304c5062cb5bdd63983d9975d982cf1d1d6718de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1db175a3976443d2cbde746d4eb25ca8c72b05eb732bc56e1e63b1b540a0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a44f9ba6af8b4ceeb50711e3a755c57caaefa86c34d4008faf46f626840c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7fe54432e9abe4215d0716518d2efec5f31bd477e40708c9303d15f4346d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1c1a08efb28e3ceb1a0547295d6424adfc444f3296cc5ff154383064fb42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a18a316f21d03f0b1d394b372d58fe3810cb6402489e0070768c7b851cc8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85ccebcf53bda70ae4f542537bfd84cdb700a137736774b0f34d8b762ed6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dca5b27cada43f3c5e7598ac7f348faedc41bb20d3707a0b30330910819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5cc74b128942b5f25451e7a6393372ff605557976a5775b36bd769454b5f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c394b1023ca0f544e959413a7d02a7c8a380188a3ff43777a794bf24cc90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1bdb4bd69a6c268160f85e00570635a16f2c11c22ed7875f9aef596c3cda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abd104c8cb7a92d047665a5008bf331df8e30dd507865fe459e71055599e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cc942484d604638fb5f98e99bdbf113a5ea798c14e61ddb6721c1fbca0e2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0b7bfb1f03a5c959506fb5af8d15eeed6d5e16455d2fc9d211213fe6a3a7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b3150b82745610d8f6377a5ace27cc0cb5b623f6506e7ca479cb5cfc52711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5908470f14e2b0c52e6ef1ff8f717f4d1aa8a03ab985939015ca615f5c6c29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950ebacafe2bdcd748cc5a67ce2922d95cb8a82320f975b42f59b124c6a2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e4972338c024af82c23d927a99192c74207838a7898a237adc11b6c8e35957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098302129688b21a4142f4e7ea962f03f71d4081a1068245e55ac8d22757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a5fba42329abac15d57b8b6ad5913191a9dc0db88dcf6a62cacd0ebdbc7c5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1f786797444bd33f10b03f38cbf306e2da2ebd504cbc751cb473534f4e02d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b296323d00b1cb687a04ab46a83112936f2cbbd02df400f3f34a0cc314d7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7ea73b8aec63b32990919d77b854fa15e54729d429f376a68ae1ab80158ac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b8eeaa8984ec5020c462b87792d809c76a80091cd9e76931d9f6977e7a9e20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53b3f3727dc04d4f144f2ecb45cd0fccd8041d7581c10b4c4b8b7e72a3d619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45ab2117f70b56945dfb3df8f609d39eedae27dd8d6db9c0e85c8c9d480d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d89111385c9519fd28c25539bccc0ec461fcbadd98cc49b452d5922b468f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a0958936998257131c2b525fcecf22b76a8b3b2a0764da8e9d77be8b6909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19708e33be1f593bb7b599a1955c9af7e3da1a4c75c0da67801306927e1f9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62d0a160d029cc2fb5648bb162533528e82f67d87f4818aaa499c530bbeb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2a056a5adbd7471074a582ca4c5291a98723409f6e2637cb39153c29cd41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b1d8267e2aa5c4ef6751b2ee26034705188c5f131b42e0301c4e5b8130540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ee2a8e7f6271c74c873d1edc8af731de98b83714c057b57068d3d6f0771d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826340815b2353ad2a7ef5755ac6cc88731b50a348f4e922cf2afddf9382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5bd45594faa886a462eb37e370bcd064bf013ba0cd500a644c0823704a6b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